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>
        <p:scale>
          <a:sx n="63" d="100"/>
          <a:sy n="63" d="100"/>
        </p:scale>
        <p:origin x="1240" y="1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5ACB5-FB97-10E8-C089-BA3F7382A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EEEAC8-388F-B0DA-4CEB-C359493DB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2588C3-5B3E-082A-DCB4-CD3D7EEC8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64C941-7941-6F5B-D8B7-1B9B9C996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3ACE01-A296-54A6-A35C-6ABA7CD4F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25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926C0-A363-9CF6-5E73-163CBA06A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2A5AE6-6C77-5B19-3E9C-78240BA7C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94DB5F-DC27-9691-2956-AFA4E5D7A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FF7100-63EB-A1E9-ECE2-D50D1C704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62A578-916A-B706-B014-DC712E2D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039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DD931C-48A3-15B7-16F8-935EAF428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9E22D9-BA1E-DF08-CB32-40148BC8E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01A29C-8601-22A9-B968-B5D3C54B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384BB6-EC86-4812-3031-0DCA71D2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13CB3A0-2DDB-897A-6094-E2807B43C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3897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2D5B2B-011F-DDAA-327C-55A71A74A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13D336-3D4B-D5FE-BAF8-E179B2081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FDAD60-AA2A-025E-E49B-1B9E6C330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B8F909-DD28-0856-0B6D-109103405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3EE6D6-2118-ADBA-B231-77A52F45B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78063F-EE9D-C467-0A31-AD04097BC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0185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FBBBF-04C9-5225-F98A-713717B64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F672DB-5FA0-5CCD-DBFA-381E6EA0B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E4D8A12-4415-B841-3117-96753306F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FF0757D-4DB6-5410-0259-DBCEF1B4C5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654BB03-0DFF-CCC5-BDE9-E96FD8235D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6CB49F6-2781-1A7E-A920-63F768F78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1600971-4DC4-289A-8647-CED3F892E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3E41455-B868-4A6A-E0C5-9D59AAD7B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179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FA6755-7375-1F96-1D94-8078EEDAA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6D3F578-8F9D-6048-5B89-193814452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F0F0A65-F93A-2222-B5CC-985B37025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D9A722E-882D-CD7F-CF55-669FFC84D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6680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BC71AB9-AE27-E715-BD32-5825A7EE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C4DF3AF-4B8C-D5A6-3DE1-FB78D890E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92825B9-B5AA-E688-BC04-7687F4A08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945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16D9B5-9AFB-6203-CEEF-B95C76CE9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535B7F-5DC8-0D7F-8929-462BDAD63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1D7BEC-9844-0EAD-2E6C-4775A1105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EFF9171-E8AA-645C-542F-B200B73C2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B4BF5F-F9A7-6850-E177-B81FA84BC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3CE3A6-3FFE-2D2E-8A47-4E22DD3EE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2170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36745-D9A6-CD40-BF11-9B17E6512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11B5AED-8E2F-A550-3A0E-0F4510D24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0912832-8A59-6737-2B25-8F676D857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1806C9E-30BF-EE1F-16F5-099DF4709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1B3FA0-F4C1-30EB-7165-9058EC019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6DB5FD-08C2-691D-2AE0-D3AE1F6C7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622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17C97-451A-E582-E6AB-3F5BE3A7C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8D75B98-C151-D915-497E-2A46E7642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64A012-7F2A-058D-E3D2-B4F71CDAC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CE0196-32A1-3D15-82A8-883DD2FE7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7F0E17-F60D-77DB-5020-2DB8AB80F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82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E2266F3-CC38-6F99-854B-5226FA5A1F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1BBF0C5-60B1-2EE1-CF7E-3EB88217F7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851AF8-BDA3-8064-4BBA-FBF0C464F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334117-8A12-A5B2-A261-EF77381EA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8B3F3D3-E26F-C7B9-2561-87EA4CBA4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182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D3D7556-39E0-500A-756D-0E42EFF72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B47E90-0491-1174-14A9-51CD614F2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A57AFD-9FD0-4DA2-2F50-05BA65CD61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89E52E-2FDA-1F40-9FB2-207D66B96CD1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51CD4F-3C12-3A63-0054-7D91324F4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D744C6-10FF-5A12-A56E-4822A5994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7AA1BB-EE8F-F044-95D7-5B956CB231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75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50330-A682-D2A0-3DB6-04E9F26B6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B775CD-3855-9A05-B123-40BB3CBD3C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 descr="Linha do tempo&#10;&#10;Descrição gerada automaticamente">
            <a:extLst>
              <a:ext uri="{FF2B5EF4-FFF2-40B4-BE49-F238E27FC236}">
                <a16:creationId xmlns:a16="http://schemas.microsoft.com/office/drawing/2014/main" id="{78AC5998-10A9-82FA-F10B-F36D20EA6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67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0150F-C203-2A48-56A8-41B714924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0D1E3F94-603F-DF0B-9D30-B102954FC7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57749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20771-6F3E-7C4C-3409-D1ADDC3E8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Forma&#10;&#10;Descrição gerada automaticamente">
            <a:extLst>
              <a:ext uri="{FF2B5EF4-FFF2-40B4-BE49-F238E27FC236}">
                <a16:creationId xmlns:a16="http://schemas.microsoft.com/office/drawing/2014/main" id="{ACB9EC0A-D03E-7958-E7A4-4E954E0C2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39913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E0E9C7-7F67-05A6-B6E9-67922507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Forma&#10;&#10;Descrição gerada automaticamente">
            <a:extLst>
              <a:ext uri="{FF2B5EF4-FFF2-40B4-BE49-F238E27FC236}">
                <a16:creationId xmlns:a16="http://schemas.microsoft.com/office/drawing/2014/main" id="{BA612E9A-39BE-2848-E3D4-3B0040658F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74898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7F3F44-9568-5CEA-27ED-7CA0D6E9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Forma&#10;&#10;Descrição gerada automaticamente">
            <a:extLst>
              <a:ext uri="{FF2B5EF4-FFF2-40B4-BE49-F238E27FC236}">
                <a16:creationId xmlns:a16="http://schemas.microsoft.com/office/drawing/2014/main" id="{4D5D7DCF-E237-31D9-0170-A933A157D8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36410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E27A1-8229-3F0A-9456-BC9AC858D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Forma&#10;&#10;Descrição gerada automaticamente">
            <a:extLst>
              <a:ext uri="{FF2B5EF4-FFF2-40B4-BE49-F238E27FC236}">
                <a16:creationId xmlns:a16="http://schemas.microsoft.com/office/drawing/2014/main" id="{5A2CD22A-875A-BB6F-CED6-DE7F43DDE3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87579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8A9FC-E6DC-97B3-8E4C-22A34EF8F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Uma imagem contendo Forma&#10;&#10;Descrição gerada automaticamente">
            <a:extLst>
              <a:ext uri="{FF2B5EF4-FFF2-40B4-BE49-F238E27FC236}">
                <a16:creationId xmlns:a16="http://schemas.microsoft.com/office/drawing/2014/main" id="{3B7911C3-B152-D596-D6D6-56E46AA798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03392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AE359-70A7-BD85-199A-05665A452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 descr="Ícone&#10;&#10;Descrição gerada automaticamente">
            <a:extLst>
              <a:ext uri="{FF2B5EF4-FFF2-40B4-BE49-F238E27FC236}">
                <a16:creationId xmlns:a16="http://schemas.microsoft.com/office/drawing/2014/main" id="{707D9360-5843-E723-92A7-4BBAD6E60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716233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juliana bortholuzzi</dc:creator>
  <cp:lastModifiedBy>juliana bortholuzzi</cp:lastModifiedBy>
  <cp:revision>1</cp:revision>
  <dcterms:created xsi:type="dcterms:W3CDTF">2026-10-08T21:50:07Z</dcterms:created>
  <dcterms:modified xsi:type="dcterms:W3CDTF">2026-10-08T21:59:39Z</dcterms:modified>
</cp:coreProperties>
</file>